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96" y="-2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DC6F11-FF81-40AE-8F34-605778E3C4E4}" type="datetimeFigureOut">
              <a:rPr lang="en-US" smtClean="0"/>
              <a:t>11/18/2010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D7CA19-0A81-471A-832A-CF61641BA61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0" y="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latin typeface="Calibri" pitchFamily="34" charset="0"/>
                <a:ea typeface="Times New Roman" pitchFamily="18" charset="0"/>
              </a:rPr>
              <a:t>HWRFX-HWRFV3.2 </a:t>
            </a:r>
            <a:r>
              <a:rPr lang="en-US" dirty="0" smtClean="0">
                <a:latin typeface="Calibri" pitchFamily="34" charset="0"/>
                <a:ea typeface="Times New Roman" pitchFamily="18" charset="0"/>
              </a:rPr>
              <a:t>Status Update</a:t>
            </a:r>
            <a:endParaRPr lang="en-US" dirty="0" smtClean="0">
              <a:latin typeface="Calibri" pitchFamily="34" charset="0"/>
              <a:ea typeface="Times New Roman" pitchFamily="18" charset="0"/>
            </a:endParaRPr>
          </a:p>
        </p:txBody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990600"/>
            <a:ext cx="8382000" cy="5562600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  <a:buFont typeface="Wingdings" pitchFamily="2" charset="2"/>
              <a:buChar char="Ø"/>
            </a:pPr>
            <a:r>
              <a:rPr lang="en-US" sz="1900" dirty="0" smtClean="0">
                <a:latin typeface="Calibri" pitchFamily="34" charset="0"/>
                <a:ea typeface="Times New Roman" pitchFamily="18" charset="0"/>
              </a:rPr>
              <a:t>HRD</a:t>
            </a:r>
            <a:endParaRPr lang="en-US" sz="1900" dirty="0">
              <a:latin typeface="Calibri" pitchFamily="34" charset="0"/>
              <a:ea typeface="Times New Roman" pitchFamily="18" charset="0"/>
            </a:endParaRP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New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nest motion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algorithm (Complete, </a:t>
            </a:r>
            <a:r>
              <a:rPr lang="en-US" sz="1500" dirty="0" err="1" smtClean="0">
                <a:latin typeface="Calibri" pitchFamily="34" charset="0"/>
                <a:ea typeface="Times New Roman" pitchFamily="18" charset="0"/>
              </a:rPr>
              <a:t>Xuejin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)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Third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nest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capability (testing in v3.2, </a:t>
            </a:r>
            <a:r>
              <a:rPr lang="en-US" sz="1500" dirty="0" err="1" smtClean="0">
                <a:latin typeface="Calibri" pitchFamily="34" charset="0"/>
                <a:ea typeface="Times New Roman" pitchFamily="18" charset="0"/>
              </a:rPr>
              <a:t>Xuejin</a:t>
            </a:r>
            <a:r>
              <a:rPr lang="en-US" sz="1500" dirty="0">
                <a:latin typeface="Calibri" pitchFamily="34" charset="0"/>
                <a:ea typeface="Times New Roman" pitchFamily="18" charset="0"/>
              </a:rPr>
              <a:t>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&amp; </a:t>
            </a:r>
            <a:r>
              <a:rPr lang="en-US" sz="1500" dirty="0" err="1" smtClean="0">
                <a:latin typeface="Calibri" pitchFamily="34" charset="0"/>
                <a:ea typeface="Times New Roman" pitchFamily="18" charset="0"/>
              </a:rPr>
              <a:t>Thaigo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)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Nest topography treatment </a:t>
            </a:r>
            <a:r>
              <a:rPr lang="en-US" sz="1500" smtClean="0">
                <a:latin typeface="Calibri" pitchFamily="34" charset="0"/>
                <a:ea typeface="Times New Roman" pitchFamily="18" charset="0"/>
              </a:rPr>
              <a:t>(Ongoing, Xuejin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, Kevin &amp; </a:t>
            </a:r>
            <a:r>
              <a:rPr lang="en-US" sz="1500" dirty="0" err="1" smtClean="0">
                <a:latin typeface="Calibri" pitchFamily="34" charset="0"/>
                <a:ea typeface="Times New Roman" pitchFamily="18" charset="0"/>
              </a:rPr>
              <a:t>Gopal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)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Idealized simulations (ongoing, </a:t>
            </a:r>
            <a:r>
              <a:rPr lang="en-US" sz="1500" dirty="0" err="1" smtClean="0">
                <a:latin typeface="Calibri" pitchFamily="34" charset="0"/>
                <a:ea typeface="Times New Roman" pitchFamily="18" charset="0"/>
              </a:rPr>
              <a:t>Gopal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 &amp; </a:t>
            </a:r>
            <a:r>
              <a:rPr lang="en-US" sz="1500" dirty="0" err="1" smtClean="0">
                <a:latin typeface="Calibri" pitchFamily="34" charset="0"/>
                <a:ea typeface="Times New Roman" pitchFamily="18" charset="0"/>
              </a:rPr>
              <a:t>Bao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)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Improved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vortex assimilation products for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operations (ongoing, Kevin)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Baseline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version testing (without coupling) </a:t>
            </a:r>
            <a:endParaRPr lang="en-US" sz="1500" dirty="0" smtClean="0">
              <a:latin typeface="Calibri" pitchFamily="34" charset="0"/>
              <a:ea typeface="Times New Roman" pitchFamily="18" charset="0"/>
            </a:endParaRPr>
          </a:p>
          <a:p>
            <a:pPr lvl="2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100" dirty="0" smtClean="0">
                <a:latin typeface="Calibri" pitchFamily="34" charset="0"/>
                <a:ea typeface="Times New Roman" pitchFamily="18" charset="0"/>
              </a:rPr>
              <a:t>HRH </a:t>
            </a:r>
            <a:r>
              <a:rPr lang="en-US" sz="1100" dirty="0" smtClean="0">
                <a:latin typeface="Calibri" pitchFamily="34" charset="0"/>
                <a:ea typeface="Times New Roman" pitchFamily="18" charset="0"/>
              </a:rPr>
              <a:t>cases, 2009 and 2010 Atlantic </a:t>
            </a:r>
            <a:r>
              <a:rPr lang="en-US" sz="1100" dirty="0" smtClean="0">
                <a:latin typeface="Calibri" pitchFamily="34" charset="0"/>
                <a:ea typeface="Times New Roman" pitchFamily="18" charset="0"/>
              </a:rPr>
              <a:t>cases (Ongoing)</a:t>
            </a:r>
          </a:p>
          <a:p>
            <a:pPr>
              <a:lnSpc>
                <a:spcPct val="80000"/>
              </a:lnSpc>
              <a:buFont typeface="Wingdings" pitchFamily="2" charset="2"/>
              <a:buChar char="Ø"/>
            </a:pPr>
            <a:r>
              <a:rPr lang="en-US" sz="1900" dirty="0" smtClean="0">
                <a:latin typeface="Calibri" pitchFamily="34" charset="0"/>
                <a:ea typeface="Times New Roman" pitchFamily="18" charset="0"/>
              </a:rPr>
              <a:t>EMC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Development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of coupler for the third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nest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Integrate the modeling component of research and development activities at HRD with operational HWRF 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Synchronize the developmental efforts with DTC repository for community purpose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future operational implementation</a:t>
            </a:r>
          </a:p>
          <a:p>
            <a:pPr>
              <a:lnSpc>
                <a:spcPct val="80000"/>
              </a:lnSpc>
              <a:buFont typeface="Wingdings" pitchFamily="2" charset="2"/>
              <a:buChar char="Ø"/>
            </a:pPr>
            <a:r>
              <a:rPr lang="en-US" sz="1900" dirty="0" smtClean="0">
                <a:latin typeface="Calibri" pitchFamily="34" charset="0"/>
                <a:ea typeface="Times New Roman" pitchFamily="18" charset="0"/>
              </a:rPr>
              <a:t>EMC &amp; HRD</a:t>
            </a:r>
            <a:endParaRPr lang="en-US" sz="1900" dirty="0" smtClean="0">
              <a:latin typeface="Calibri" pitchFamily="34" charset="0"/>
              <a:ea typeface="Times New Roman" pitchFamily="18" charset="0"/>
            </a:endParaRP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Improved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vortex initialization for the third nest </a:t>
            </a:r>
            <a:endParaRPr lang="en-US" sz="1500" dirty="0" smtClean="0">
              <a:latin typeface="Calibri" pitchFamily="34" charset="0"/>
              <a:ea typeface="Times New Roman" pitchFamily="18" charset="0"/>
            </a:endParaRP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Retrospective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testing of 27:09:03 as a candidate for Stream 1.5 demo in 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2011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Evaluation at 3 km resolution by using results from the 2010 Stream 2 demo (9:3 from HWRFX and HWRFV3.2) 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err="1" smtClean="0">
                <a:latin typeface="Calibri" pitchFamily="34" charset="0"/>
                <a:ea typeface="Times New Roman" pitchFamily="18" charset="0"/>
              </a:rPr>
              <a:t>Diapost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 merge in v3.2 (</a:t>
            </a:r>
            <a:r>
              <a:rPr lang="en-US" sz="1500" dirty="0" err="1" smtClean="0">
                <a:latin typeface="Calibri" pitchFamily="34" charset="0"/>
                <a:ea typeface="Times New Roman" pitchFamily="18" charset="0"/>
              </a:rPr>
              <a:t>netCDF</a:t>
            </a: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 format complete, binary format ongoing)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1500" dirty="0" smtClean="0">
                <a:latin typeface="Calibri" pitchFamily="34" charset="0"/>
                <a:ea typeface="Times New Roman" pitchFamily="18" charset="0"/>
              </a:rPr>
              <a:t>Test new physics suitable for higher resolutions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endParaRPr lang="en-US" sz="1500" dirty="0" smtClean="0">
              <a:latin typeface="Calibri" pitchFamily="34" charset="0"/>
              <a:ea typeface="Times New Roman" pitchFamily="18" charset="0"/>
            </a:endParaRPr>
          </a:p>
        </p:txBody>
      </p:sp>
      <p:sp>
        <p:nvSpPr>
          <p:cNvPr id="80901" name="Line 5"/>
          <p:cNvSpPr>
            <a:spLocks noChangeShapeType="1"/>
          </p:cNvSpPr>
          <p:nvPr/>
        </p:nvSpPr>
        <p:spPr bwMode="auto">
          <a:xfrm>
            <a:off x="3657600" y="6324600"/>
            <a:ext cx="510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80902" name="Rectangle 6"/>
          <p:cNvSpPr>
            <a:spLocks noChangeArrowheads="1"/>
          </p:cNvSpPr>
          <p:nvPr/>
        </p:nvSpPr>
        <p:spPr bwMode="auto">
          <a:xfrm>
            <a:off x="3581400" y="6400800"/>
            <a:ext cx="48768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US"/>
              <a:t>Acknowledgement: Vijay Tallapragada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178</Words>
  <Application>Microsoft Office PowerPoint</Application>
  <PresentationFormat>On-screen Show (4:3)</PresentationFormat>
  <Paragraphs>21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HWRFX-HWRFV3.2 Status Update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HWRFX-HWRFV3.2 Status Update</dc:title>
  <dc:creator>xzhang</dc:creator>
  <cp:lastModifiedBy>xzhang</cp:lastModifiedBy>
  <cp:revision>5</cp:revision>
  <dcterms:created xsi:type="dcterms:W3CDTF">2010-11-18T13:34:33Z</dcterms:created>
  <dcterms:modified xsi:type="dcterms:W3CDTF">2010-11-18T14:13:08Z</dcterms:modified>
</cp:coreProperties>
</file>

<file path=docProps/thumbnail.jpeg>
</file>